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03D5-FEE8-AE4D-BB92-C0C76C3BC5E2}" type="datetimeFigureOut">
              <a:rPr lang="en-US" smtClean="0"/>
              <a:pPr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A0B3-5D15-284A-A127-96444CD4F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Ramona Quimby, Age 8</a:t>
            </a:r>
            <a:br>
              <a:rPr lang="en-US" dirty="0" smtClean="0"/>
            </a:br>
            <a:r>
              <a:rPr lang="en-US" dirty="0" smtClean="0"/>
              <a:t>Chapter 4-5 Vocabulary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suppressed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kept something quiet or unexpressed</a:t>
            </a:r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squeamish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“Here, let me hold it,” said Ramona, who was not </a:t>
            </a:r>
            <a:r>
              <a:rPr lang="en-US" b="1" dirty="0" smtClean="0"/>
              <a:t>squeamish</a:t>
            </a:r>
            <a:r>
              <a:rPr lang="en-US" dirty="0" smtClean="0"/>
              <a:t> about touching such things as worms or raw meat.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squeamish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623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to be sickened or </a:t>
            </a:r>
          </a:p>
          <a:p>
            <a:pPr algn="ctr">
              <a:buNone/>
            </a:pPr>
            <a:r>
              <a:rPr lang="en-US" sz="5400" dirty="0" smtClean="0"/>
              <a:t>feel nauseous</a:t>
            </a: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sop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 Something was needed to </a:t>
            </a:r>
            <a:r>
              <a:rPr lang="en-US" b="1" dirty="0" smtClean="0"/>
              <a:t>sop</a:t>
            </a:r>
            <a:r>
              <a:rPr lang="en-US" dirty="0" smtClean="0"/>
              <a:t> up the sauce with little red specks when the chicken was served.”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sop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638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6600" dirty="0" smtClean="0"/>
              <a:t>soak up, absorb</a:t>
            </a:r>
            <a:endParaRPr lang="en-US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skittish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Beezus</a:t>
            </a:r>
            <a:r>
              <a:rPr lang="en-US" dirty="0" smtClean="0"/>
              <a:t> struck a match to light them, because although Ramona was brave about touching raw meat, she was </a:t>
            </a:r>
            <a:r>
              <a:rPr lang="en-US" b="1" dirty="0" smtClean="0"/>
              <a:t>skittish </a:t>
            </a:r>
            <a:r>
              <a:rPr lang="en-US" dirty="0" smtClean="0"/>
              <a:t>about lighting matches.”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skittish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8000" dirty="0" smtClean="0"/>
              <a:t>nervous, jumpy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contented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 family ate in </a:t>
            </a:r>
            <a:r>
              <a:rPr lang="en-US" b="1" dirty="0" smtClean="0"/>
              <a:t>contented </a:t>
            </a:r>
            <a:r>
              <a:rPr lang="en-US" dirty="0" smtClean="0"/>
              <a:t>silence until </a:t>
            </a:r>
            <a:r>
              <a:rPr lang="en-US" dirty="0" err="1" smtClean="0"/>
              <a:t>Beezus</a:t>
            </a:r>
            <a:r>
              <a:rPr lang="en-US" dirty="0" smtClean="0"/>
              <a:t> pushed aside her gravy with the side of her fork.”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contented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4129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 felt happy or pleased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defiant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 meal continued in silence, the girls guilty but </a:t>
            </a:r>
            <a:r>
              <a:rPr lang="en-US" b="1" dirty="0" smtClean="0"/>
              <a:t>defiant</a:t>
            </a:r>
            <a:r>
              <a:rPr lang="en-US" dirty="0" smtClean="0"/>
              <a:t>, the parents unrelenting.”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white"/>
                </a:solidFill>
              </a:rPr>
              <a:t>defiant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to stand up to someone,</a:t>
            </a:r>
          </a:p>
          <a:p>
            <a:pPr algn="ctr">
              <a:buNone/>
            </a:pPr>
            <a:r>
              <a:rPr lang="en-US" sz="5400" dirty="0" smtClean="0"/>
              <a:t> to disobey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suppressed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“She and Mr. </a:t>
            </a:r>
            <a:r>
              <a:rPr lang="en-US" dirty="0" err="1" smtClean="0"/>
              <a:t>Quimbly</a:t>
            </a:r>
            <a:r>
              <a:rPr lang="en-US" dirty="0" smtClean="0"/>
              <a:t> looked at one another and only partly </a:t>
            </a:r>
            <a:r>
              <a:rPr lang="en-US" b="1" dirty="0" err="1" smtClean="0"/>
              <a:t>surpressed</a:t>
            </a:r>
            <a:r>
              <a:rPr lang="en-US" b="1" dirty="0" smtClean="0"/>
              <a:t> </a:t>
            </a:r>
            <a:r>
              <a:rPr lang="en-US" dirty="0" smtClean="0"/>
              <a:t> their laughter.”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Macintosh PowerPoint</Application>
  <PresentationFormat>On-screen Show (4:3)</PresentationFormat>
  <Paragraphs>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Ramona Quimby, Age 8 Chapter 4-5 Vocabulary </vt:lpstr>
      <vt:lpstr>contented</vt:lpstr>
      <vt:lpstr>PowerPoint Presentation</vt:lpstr>
      <vt:lpstr>contented</vt:lpstr>
      <vt:lpstr>defiant</vt:lpstr>
      <vt:lpstr>PowerPoint Presentation</vt:lpstr>
      <vt:lpstr>defiant</vt:lpstr>
      <vt:lpstr>suppressed</vt:lpstr>
      <vt:lpstr>PowerPoint Presentation</vt:lpstr>
      <vt:lpstr>suppressed</vt:lpstr>
      <vt:lpstr>squeamish</vt:lpstr>
      <vt:lpstr>PowerPoint Presentation</vt:lpstr>
      <vt:lpstr>squeamish</vt:lpstr>
      <vt:lpstr>sop</vt:lpstr>
      <vt:lpstr>PowerPoint Presentation</vt:lpstr>
      <vt:lpstr>sop</vt:lpstr>
      <vt:lpstr>skittish</vt:lpstr>
      <vt:lpstr>PowerPoint Presentation</vt:lpstr>
      <vt:lpstr>skittish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Ramona Quimby, Age 8 Chapter 4-5 Vocabulary </dc:title>
  <dc:creator>Mary Jayne Menezes</dc:creator>
  <cp:lastModifiedBy>Mary Jane Menezes</cp:lastModifiedBy>
  <cp:revision>4</cp:revision>
  <dcterms:created xsi:type="dcterms:W3CDTF">2015-04-20T21:04:11Z</dcterms:created>
  <dcterms:modified xsi:type="dcterms:W3CDTF">2018-12-12T18:23:35Z</dcterms:modified>
</cp:coreProperties>
</file>