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125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3288A6-D202-5748-AA7D-89B04A5A27F2}"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288A6-D202-5748-AA7D-89B04A5A27F2}"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288A6-D202-5748-AA7D-89B04A5A27F2}"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3288A6-D202-5748-AA7D-89B04A5A27F2}"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3288A6-D202-5748-AA7D-89B04A5A27F2}" type="datetimeFigureOut">
              <a:rPr lang="en-US" smtClean="0"/>
              <a:pPr/>
              <a:t>12/12/18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3288A6-D202-5748-AA7D-89B04A5A27F2}" type="datetimeFigureOut">
              <a:rPr lang="en-US" smtClean="0"/>
              <a:pPr/>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3288A6-D202-5748-AA7D-89B04A5A27F2}" type="datetimeFigureOut">
              <a:rPr lang="en-US" smtClean="0"/>
              <a:pPr/>
              <a:t>12/12/18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3288A6-D202-5748-AA7D-89B04A5A27F2}" type="datetimeFigureOut">
              <a:rPr lang="en-US" smtClean="0"/>
              <a:pPr/>
              <a:t>12/12/18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288A6-D202-5748-AA7D-89B04A5A27F2}" type="datetimeFigureOut">
              <a:rPr lang="en-US" smtClean="0"/>
              <a:pPr/>
              <a:t>12/12/18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288A6-D202-5748-AA7D-89B04A5A27F2}" type="datetimeFigureOut">
              <a:rPr lang="en-US" smtClean="0"/>
              <a:pPr/>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288A6-D202-5748-AA7D-89B04A5A27F2}" type="datetimeFigureOut">
              <a:rPr lang="en-US" smtClean="0"/>
              <a:pPr/>
              <a:t>12/12/18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943A1-C7A2-3D40-933B-080DE0CF26F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288A6-D202-5748-AA7D-89B04A5A27F2}" type="datetimeFigureOut">
              <a:rPr lang="en-US" smtClean="0"/>
              <a:pPr/>
              <a:t>12/12/18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943A1-C7A2-3D40-933B-080DE0CF26F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58797"/>
            <a:ext cx="7772400" cy="1470025"/>
          </a:xfrm>
        </p:spPr>
        <p:txBody>
          <a:bodyPr>
            <a:normAutofit fontScale="90000"/>
          </a:bodyPr>
          <a:lstStyle/>
          <a:p>
            <a:r>
              <a:rPr lang="en-US" dirty="0" smtClean="0"/>
              <a:t>Ramona Quimby, Age 8</a:t>
            </a:r>
            <a:br>
              <a:rPr lang="en-US" dirty="0" smtClean="0"/>
            </a:br>
            <a:r>
              <a:rPr lang="en-US" dirty="0" smtClean="0"/>
              <a:t>Vocabulary</a:t>
            </a:r>
            <a:br>
              <a:rPr lang="en-US" dirty="0" smtClean="0"/>
            </a:br>
            <a:r>
              <a:rPr lang="en-US" dirty="0" smtClean="0"/>
              <a:t>Chapter 6 + 7</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feeble</a:t>
            </a:r>
            <a:endParaRPr lang="en-US" sz="6600" dirty="0"/>
          </a:p>
        </p:txBody>
      </p:sp>
      <p:sp>
        <p:nvSpPr>
          <p:cNvPr id="3" name="Content Placeholder 2"/>
          <p:cNvSpPr>
            <a:spLocks noGrp="1"/>
          </p:cNvSpPr>
          <p:nvPr>
            <p:ph idx="1"/>
          </p:nvPr>
        </p:nvSpPr>
        <p:spPr/>
        <p:txBody>
          <a:bodyPr/>
          <a:lstStyle/>
          <a:p>
            <a:pPr>
              <a:buNone/>
            </a:pPr>
            <a:endParaRPr lang="en-US" dirty="0" smtClean="0"/>
          </a:p>
          <a:p>
            <a:pPr algn="ctr">
              <a:buNone/>
            </a:pPr>
            <a:r>
              <a:rPr lang="en-US" sz="6600" dirty="0" smtClean="0"/>
              <a:t>very weak</a:t>
            </a:r>
            <a:endParaRPr lang="en-US" sz="6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solidFill>
                  <a:prstClr val="white"/>
                </a:solidFill>
              </a:rPr>
              <a:t>brooded</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“As she waited, she </a:t>
            </a:r>
            <a:r>
              <a:rPr lang="en-US" b="1" dirty="0" smtClean="0"/>
              <a:t>brooded</a:t>
            </a:r>
            <a:r>
              <a:rPr lang="en-US" dirty="0" smtClean="0"/>
              <a:t> about her teacher.”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dirty="0" smtClean="0"/>
              <a:t>brooded</a:t>
            </a:r>
            <a:endParaRPr lang="en-US" sz="6600" dirty="0"/>
          </a:p>
        </p:txBody>
      </p:sp>
      <p:sp>
        <p:nvSpPr>
          <p:cNvPr id="3" name="Content Placeholder 2"/>
          <p:cNvSpPr>
            <a:spLocks noGrp="1"/>
          </p:cNvSpPr>
          <p:nvPr>
            <p:ph idx="1"/>
          </p:nvPr>
        </p:nvSpPr>
        <p:spPr>
          <a:xfrm>
            <a:off x="457200" y="2332037"/>
            <a:ext cx="8229600" cy="4525963"/>
          </a:xfrm>
        </p:spPr>
        <p:txBody>
          <a:bodyPr>
            <a:normAutofit/>
          </a:bodyPr>
          <a:lstStyle/>
          <a:p>
            <a:pPr algn="ctr">
              <a:buNone/>
            </a:pPr>
            <a:r>
              <a:rPr lang="en-US" sz="6000" dirty="0" smtClean="0"/>
              <a:t>to have worried a lot about something</a:t>
            </a:r>
            <a:endParaRPr lang="en-US" sz="6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solidFill>
                  <a:prstClr val="white"/>
                </a:solidFill>
              </a:rPr>
              <a:t>arthritic</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“With an </a:t>
            </a:r>
            <a:r>
              <a:rPr lang="en-US" b="1" dirty="0" smtClean="0"/>
              <a:t>arthritic</a:t>
            </a:r>
            <a:r>
              <a:rPr lang="en-US" dirty="0" smtClean="0"/>
              <a:t> leap, he jumped up beside her on the blanket, washed himself from his ears to the tip of his tail, kneaded the blanket, and, purring, curled up beside Ramona, who lay very still so he would not go away.”</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dirty="0" smtClean="0"/>
              <a:t>arthritic</a:t>
            </a:r>
            <a:endParaRPr lang="en-US" sz="7200" dirty="0"/>
          </a:p>
        </p:txBody>
      </p:sp>
      <p:sp>
        <p:nvSpPr>
          <p:cNvPr id="3" name="Content Placeholder 2"/>
          <p:cNvSpPr>
            <a:spLocks noGrp="1"/>
          </p:cNvSpPr>
          <p:nvPr>
            <p:ph idx="1"/>
          </p:nvPr>
        </p:nvSpPr>
        <p:spPr>
          <a:xfrm>
            <a:off x="457200" y="2151021"/>
            <a:ext cx="8229600" cy="4525963"/>
          </a:xfrm>
        </p:spPr>
        <p:txBody>
          <a:bodyPr>
            <a:normAutofit/>
          </a:bodyPr>
          <a:lstStyle/>
          <a:p>
            <a:pPr algn="ctr">
              <a:buNone/>
            </a:pPr>
            <a:r>
              <a:rPr lang="en-US" sz="6600" dirty="0" smtClean="0"/>
              <a:t>to suffer from </a:t>
            </a:r>
          </a:p>
          <a:p>
            <a:pPr algn="ctr">
              <a:buNone/>
            </a:pPr>
            <a:r>
              <a:rPr lang="en-US" sz="6600" dirty="0" smtClean="0"/>
              <a:t>swollen joints</a:t>
            </a:r>
            <a:endParaRPr lang="en-US" sz="6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solidFill>
                  <a:prstClr val="white"/>
                </a:solidFill>
              </a:rPr>
              <a:t>belittled</a:t>
            </a:r>
            <a:endParaRPr lang="en-US" b="1"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Ramona was hurt at having her letters </a:t>
            </a:r>
            <a:r>
              <a:rPr lang="en-US" b="1" dirty="0" smtClean="0"/>
              <a:t>belittled</a:t>
            </a:r>
            <a:r>
              <a:rPr lang="en-US" dirty="0" smtClean="0"/>
              <a: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belittled</a:t>
            </a:r>
            <a:endParaRPr lang="en-US" sz="6000" dirty="0"/>
          </a:p>
        </p:txBody>
      </p:sp>
      <p:sp>
        <p:nvSpPr>
          <p:cNvPr id="3" name="Content Placeholder 2"/>
          <p:cNvSpPr>
            <a:spLocks noGrp="1"/>
          </p:cNvSpPr>
          <p:nvPr>
            <p:ph idx="1"/>
          </p:nvPr>
        </p:nvSpPr>
        <p:spPr/>
        <p:txBody>
          <a:bodyPr/>
          <a:lstStyle/>
          <a:p>
            <a:pPr>
              <a:buNone/>
            </a:pPr>
            <a:endParaRPr lang="en-US" dirty="0" smtClean="0"/>
          </a:p>
          <a:p>
            <a:pPr algn="ctr">
              <a:buNone/>
            </a:pPr>
            <a:r>
              <a:rPr lang="en-US" sz="6000" dirty="0" smtClean="0"/>
              <a:t>insulted someone or</a:t>
            </a:r>
          </a:p>
          <a:p>
            <a:pPr algn="ctr">
              <a:buNone/>
            </a:pPr>
            <a:r>
              <a:rPr lang="en-US" sz="6000" dirty="0" smtClean="0"/>
              <a:t>made someone feel bad</a:t>
            </a:r>
            <a:endParaRPr lang="en-US" sz="6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dirty="0" smtClean="0"/>
              <a:t>reluctant</a:t>
            </a:r>
            <a:endParaRPr lang="en-US" sz="8000"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“One morning, when Ramona was wishing she could get out of going to school, she dug a whole in the middle of her oatmeal with her spoon and watched it fill with milk as she listened to the noise from the garage, the grinding growl of a car that was </a:t>
            </a:r>
            <a:r>
              <a:rPr lang="en-US" b="1" dirty="0" smtClean="0"/>
              <a:t>reluctant</a:t>
            </a:r>
            <a:r>
              <a:rPr lang="en-US" dirty="0" smtClean="0"/>
              <a:t> to start.”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a:solidFill>
                  <a:prstClr val="white"/>
                </a:solidFill>
              </a:rPr>
              <a:t>reluctant</a:t>
            </a:r>
            <a:endParaRPr lang="en-US" dirty="0"/>
          </a:p>
        </p:txBody>
      </p:sp>
      <p:sp>
        <p:nvSpPr>
          <p:cNvPr id="3" name="Content Placeholder 2"/>
          <p:cNvSpPr>
            <a:spLocks noGrp="1"/>
          </p:cNvSpPr>
          <p:nvPr>
            <p:ph idx="1"/>
          </p:nvPr>
        </p:nvSpPr>
        <p:spPr>
          <a:xfrm>
            <a:off x="457200" y="2086231"/>
            <a:ext cx="8229600" cy="4525963"/>
          </a:xfrm>
        </p:spPr>
        <p:txBody>
          <a:bodyPr>
            <a:normAutofit/>
          </a:bodyPr>
          <a:lstStyle/>
          <a:p>
            <a:pPr algn="ctr">
              <a:buNone/>
            </a:pPr>
            <a:r>
              <a:rPr lang="en-US" sz="6000" dirty="0" smtClean="0"/>
              <a:t>to have very little interest in doing something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solidFill>
                  <a:prstClr val="white"/>
                </a:solidFill>
              </a:rPr>
              <a:t>scant</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“Ramona paid </a:t>
            </a:r>
            <a:r>
              <a:rPr lang="en-US" b="1" dirty="0" smtClean="0"/>
              <a:t>scant </a:t>
            </a:r>
            <a:r>
              <a:rPr lang="en-US" dirty="0" smtClean="0"/>
              <a:t>attention to this little speech that she heard almost every morning.”</a:t>
            </a:r>
          </a:p>
          <a:p>
            <a:pPr>
              <a:buNone/>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2402"/>
            <a:ext cx="8229600" cy="1143000"/>
          </a:xfrm>
        </p:spPr>
        <p:txBody>
          <a:bodyPr>
            <a:normAutofit fontScale="90000"/>
          </a:bodyPr>
          <a:lstStyle/>
          <a:p>
            <a:r>
              <a:rPr lang="en-US" sz="7333" dirty="0" smtClean="0"/>
              <a:t>scant</a:t>
            </a:r>
            <a:r>
              <a:rPr lang="en-US" dirty="0" smtClean="0"/>
              <a:t/>
            </a:r>
            <a:br>
              <a:rPr lang="en-US" dirty="0" smtClean="0"/>
            </a:br>
            <a:endParaRPr lang="en-US" dirty="0"/>
          </a:p>
        </p:txBody>
      </p:sp>
      <p:sp>
        <p:nvSpPr>
          <p:cNvPr id="3" name="Content Placeholder 2"/>
          <p:cNvSpPr>
            <a:spLocks noGrp="1"/>
          </p:cNvSpPr>
          <p:nvPr>
            <p:ph idx="1"/>
          </p:nvPr>
        </p:nvSpPr>
        <p:spPr>
          <a:xfrm>
            <a:off x="457200" y="1814114"/>
            <a:ext cx="8229600" cy="4525963"/>
          </a:xfrm>
        </p:spPr>
        <p:txBody>
          <a:bodyPr/>
          <a:lstStyle/>
          <a:p>
            <a:pPr lvl="0" algn="ctr">
              <a:buNone/>
            </a:pPr>
            <a:r>
              <a:rPr lang="en-US" sz="6000" dirty="0">
                <a:solidFill>
                  <a:prstClr val="white"/>
                </a:solidFill>
              </a:rPr>
              <a:t>a very small amount of something</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8000" dirty="0" smtClean="0">
                <a:solidFill>
                  <a:prstClr val="white"/>
                </a:solidFill>
              </a:rPr>
              <a:t>feeble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“Ramona felt </a:t>
            </a:r>
            <a:r>
              <a:rPr lang="en-US" b="1" dirty="0" smtClean="0"/>
              <a:t>feeble</a:t>
            </a:r>
            <a:r>
              <a:rPr lang="en-US" dirty="0" smtClean="0"/>
              <a:t>, exhausted, and grateful to </a:t>
            </a:r>
            <a:r>
              <a:rPr lang="en-US" dirty="0" err="1" smtClean="0"/>
              <a:t>Mrs.Larson</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TotalTime>
  <Words>217</Words>
  <Application>Microsoft Macintosh PowerPoint</Application>
  <PresentationFormat>On-screen Show (4:3)</PresentationFormat>
  <Paragraphs>30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Ramona Quimby, Age 8 Vocabulary Chapter 6 + 7</vt:lpstr>
      <vt:lpstr>reluctant</vt:lpstr>
      <vt:lpstr>PowerPoint Presentation</vt:lpstr>
      <vt:lpstr>reluctant</vt:lpstr>
      <vt:lpstr>scant</vt:lpstr>
      <vt:lpstr>PowerPoint Presentation</vt:lpstr>
      <vt:lpstr>scant </vt:lpstr>
      <vt:lpstr>feeble</vt:lpstr>
      <vt:lpstr>PowerPoint Presentation</vt:lpstr>
      <vt:lpstr>feeble</vt:lpstr>
      <vt:lpstr>brooded</vt:lpstr>
      <vt:lpstr>PowerPoint Presentation</vt:lpstr>
      <vt:lpstr>brooded</vt:lpstr>
      <vt:lpstr>arthritic</vt:lpstr>
      <vt:lpstr>PowerPoint Presentation</vt:lpstr>
      <vt:lpstr>arthritic</vt:lpstr>
      <vt:lpstr>belittled</vt:lpstr>
      <vt:lpstr>PowerPoint Presentation</vt:lpstr>
      <vt:lpstr>belittled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Ramona Quimby, Age 8 Vocabulary Chapter 6</dc:title>
  <dc:creator>Mary Jayne Menezes</dc:creator>
  <cp:lastModifiedBy>Mary Jane Menezes</cp:lastModifiedBy>
  <cp:revision>4</cp:revision>
  <dcterms:created xsi:type="dcterms:W3CDTF">2015-04-20T21:27:55Z</dcterms:created>
  <dcterms:modified xsi:type="dcterms:W3CDTF">2018-12-12T18:23:58Z</dcterms:modified>
</cp:coreProperties>
</file>