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A0BE-5864-9245-8CD2-AA416C38D166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E112-6C00-B945-B76A-405ABCC7F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1442"/>
            <a:ext cx="8229600" cy="1143000"/>
          </a:xfrm>
        </p:spPr>
        <p:txBody>
          <a:bodyPr/>
          <a:lstStyle/>
          <a:p>
            <a:r>
              <a:rPr lang="en-US" dirty="0" smtClean="0"/>
              <a:t>overwhelmed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overwhelmed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being overcome or defeated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conspiratorial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conspiratorial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two or more people plotting in a secretive way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918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horrid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something awful or disgusting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2853"/>
            <a:ext cx="8229600" cy="1143000"/>
          </a:xfrm>
        </p:spPr>
        <p:txBody>
          <a:bodyPr/>
          <a:lstStyle/>
          <a:p>
            <a:r>
              <a:rPr lang="en-US" dirty="0" smtClean="0"/>
              <a:t>sustained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kept something going for a period of 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685"/>
            <a:ext cx="8229600" cy="1143000"/>
          </a:xfrm>
        </p:spPr>
        <p:txBody>
          <a:bodyPr/>
          <a:lstStyle/>
          <a:p>
            <a:r>
              <a:rPr lang="en-US" dirty="0" smtClean="0"/>
              <a:t>dismount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to get down off something – for example, a bicycle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fairness, equal treatment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Macintosh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2 Vocabulary</vt:lpstr>
      <vt:lpstr>horrid</vt:lpstr>
      <vt:lpstr>horrid</vt:lpstr>
      <vt:lpstr>sustained</vt:lpstr>
      <vt:lpstr>sustained</vt:lpstr>
      <vt:lpstr>dismount</vt:lpstr>
      <vt:lpstr>dismount</vt:lpstr>
      <vt:lpstr>justice</vt:lpstr>
      <vt:lpstr>justice</vt:lpstr>
      <vt:lpstr>overwhelmed</vt:lpstr>
      <vt:lpstr>overwhelmed</vt:lpstr>
      <vt:lpstr>conspiratorial</vt:lpstr>
      <vt:lpstr>conspiratorial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Vocabulary</dc:title>
  <dc:creator>Mary Jayne Menezes</dc:creator>
  <cp:lastModifiedBy>Mary Jayne Menezes</cp:lastModifiedBy>
  <cp:revision>2</cp:revision>
  <dcterms:created xsi:type="dcterms:W3CDTF">2015-04-20T21:03:41Z</dcterms:created>
  <dcterms:modified xsi:type="dcterms:W3CDTF">2015-04-20T21:04:00Z</dcterms:modified>
</cp:coreProperties>
</file>