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3" r:id="rId3"/>
    <p:sldId id="269" r:id="rId4"/>
    <p:sldId id="270" r:id="rId5"/>
    <p:sldId id="258" r:id="rId6"/>
    <p:sldId id="259" r:id="rId7"/>
    <p:sldId id="271" r:id="rId8"/>
    <p:sldId id="276" r:id="rId9"/>
    <p:sldId id="257" r:id="rId10"/>
    <p:sldId id="260" r:id="rId11"/>
    <p:sldId id="272" r:id="rId12"/>
    <p:sldId id="280" r:id="rId13"/>
    <p:sldId id="261" r:id="rId14"/>
    <p:sldId id="262" r:id="rId15"/>
    <p:sldId id="273" r:id="rId16"/>
    <p:sldId id="277" r:id="rId17"/>
    <p:sldId id="264" r:id="rId18"/>
    <p:sldId id="265" r:id="rId19"/>
    <p:sldId id="274" r:id="rId20"/>
    <p:sldId id="278" r:id="rId21"/>
    <p:sldId id="266" r:id="rId22"/>
    <p:sldId id="267" r:id="rId23"/>
    <p:sldId id="275" r:id="rId24"/>
    <p:sldId id="279" r:id="rId25"/>
    <p:sldId id="26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1770" autoAdjust="0"/>
    <p:restoredTop sz="86386" autoAdjust="0"/>
  </p:normalViewPr>
  <p:slideViewPr>
    <p:cSldViewPr snapToGrid="0" snapToObjects="1">
      <p:cViewPr varScale="1">
        <p:scale>
          <a:sx n="94" d="100"/>
          <a:sy n="94" d="100"/>
        </p:scale>
        <p:origin x="-9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3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54AF-A9FE-EE4A-B482-CB88098D40A1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606-217A-6D44-9D2E-5420D7D6D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54AF-A9FE-EE4A-B482-CB88098D40A1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606-217A-6D44-9D2E-5420D7D6D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54AF-A9FE-EE4A-B482-CB88098D40A1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606-217A-6D44-9D2E-5420D7D6D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54AF-A9FE-EE4A-B482-CB88098D40A1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606-217A-6D44-9D2E-5420D7D6D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54AF-A9FE-EE4A-B482-CB88098D40A1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606-217A-6D44-9D2E-5420D7D6D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54AF-A9FE-EE4A-B482-CB88098D40A1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606-217A-6D44-9D2E-5420D7D6D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54AF-A9FE-EE4A-B482-CB88098D40A1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606-217A-6D44-9D2E-5420D7D6D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54AF-A9FE-EE4A-B482-CB88098D40A1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606-217A-6D44-9D2E-5420D7D6D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54AF-A9FE-EE4A-B482-CB88098D40A1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606-217A-6D44-9D2E-5420D7D6D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54AF-A9FE-EE4A-B482-CB88098D40A1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606-217A-6D44-9D2E-5420D7D6D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54AF-A9FE-EE4A-B482-CB88098D40A1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606-217A-6D44-9D2E-5420D7D6D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F54AF-A9FE-EE4A-B482-CB88098D40A1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63606-217A-6D44-9D2E-5420D7D6D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 </a:t>
            </a:r>
            <a:r>
              <a:rPr lang="en-US" dirty="0" err="1" smtClean="0"/>
              <a:t>Vocab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7638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reassuring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Ramona and </a:t>
            </a:r>
            <a:r>
              <a:rPr lang="en-US" dirty="0" err="1" smtClean="0"/>
              <a:t>Howie</a:t>
            </a:r>
            <a:r>
              <a:rPr lang="en-US" dirty="0" smtClean="0"/>
              <a:t> took window seats on opposite sides of the bus, which had a reassuring new smell.</a:t>
            </a:r>
          </a:p>
          <a:p>
            <a:endParaRPr lang="en-US" dirty="0" smtClean="0"/>
          </a:p>
          <a:p>
            <a:r>
              <a:rPr lang="en-US" dirty="0" smtClean="0"/>
              <a:t>page 24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reassure</a:t>
            </a:r>
          </a:p>
          <a:p>
            <a:r>
              <a:rPr lang="en-US" dirty="0" smtClean="0"/>
              <a:t> </a:t>
            </a:r>
            <a:r>
              <a:rPr lang="en-US" dirty="0" smtClean="0"/>
              <a:t>|</a:t>
            </a:r>
            <a:r>
              <a:rPr lang="en-US" dirty="0" err="1" smtClean="0"/>
              <a:t>ˌrēəˈ</a:t>
            </a:r>
            <a:r>
              <a:rPr lang="en-US" dirty="0" smtClean="0"/>
              <a:t> </a:t>
            </a:r>
            <a:r>
              <a:rPr lang="en-US" dirty="0" err="1" smtClean="0"/>
              <a:t>sh</a:t>
            </a:r>
            <a:r>
              <a:rPr lang="en-US" dirty="0" smtClean="0"/>
              <a:t> </a:t>
            </a:r>
            <a:r>
              <a:rPr lang="en-US" dirty="0" err="1" smtClean="0"/>
              <a:t>oŏr</a:t>
            </a:r>
            <a:r>
              <a:rPr lang="en-US" dirty="0" smtClean="0"/>
              <a:t>|</a:t>
            </a:r>
          </a:p>
          <a:p>
            <a:r>
              <a:rPr lang="en-US" dirty="0" smtClean="0"/>
              <a:t>verb </a:t>
            </a:r>
          </a:p>
          <a:p>
            <a:r>
              <a:rPr lang="en-US" dirty="0" smtClean="0"/>
              <a:t>say </a:t>
            </a:r>
            <a:r>
              <a:rPr lang="en-US" dirty="0" smtClean="0"/>
              <a:t>or do something to remove the doubts and fears of someone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reassuring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describes something that makes you feel better or confident</a:t>
            </a:r>
            <a:endParaRPr lang="en-US" sz="7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encumbered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Encumbered</a:t>
            </a:r>
            <a:r>
              <a:rPr lang="en-US" dirty="0" smtClean="0"/>
              <a:t> by her lunchbox, Ramona chased Danny, who ran, ducking and dodging, among the first- and second-graders.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page 29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encumber </a:t>
            </a:r>
          </a:p>
          <a:p>
            <a:r>
              <a:rPr lang="en-US" dirty="0" smtClean="0"/>
              <a:t>|</a:t>
            </a:r>
            <a:r>
              <a:rPr lang="en-US" dirty="0" err="1" smtClean="0"/>
              <a:t>enˈkəmbər</a:t>
            </a:r>
            <a:r>
              <a:rPr lang="en-US" dirty="0" smtClean="0"/>
              <a:t>|</a:t>
            </a:r>
          </a:p>
          <a:p>
            <a:r>
              <a:rPr lang="en-US" dirty="0" smtClean="0"/>
              <a:t>verb</a:t>
            </a:r>
          </a:p>
          <a:p>
            <a:r>
              <a:rPr lang="en-US" dirty="0" smtClean="0"/>
              <a:t> (often </a:t>
            </a:r>
            <a:r>
              <a:rPr lang="en-US" b="1" dirty="0" smtClean="0"/>
              <a:t>be encumbered) restrict or burden (someone or something) in such a way that free action or movement is difficult </a:t>
            </a:r>
            <a:r>
              <a:rPr lang="en-US" b="1" i="1" dirty="0" smtClean="0"/>
              <a:t>: she was encumbered by her heavy skirts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encumbered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not being able to move easily because something is in your way</a:t>
            </a:r>
            <a:endParaRPr lang="en-US" sz="7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triumphant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felt so </a:t>
            </a:r>
            <a:r>
              <a:rPr lang="en-US" u="sng" dirty="0" smtClean="0"/>
              <a:t>triumphant </a:t>
            </a:r>
            <a:r>
              <a:rPr lang="en-US" dirty="0" smtClean="0"/>
              <a:t> that she returned the longest way around and bent her feet as much as she could to make the loudest possible squeaks.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page 34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accuracy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triumphant</a:t>
            </a:r>
          </a:p>
          <a:p>
            <a:r>
              <a:rPr lang="en-US" dirty="0" smtClean="0"/>
              <a:t> |</a:t>
            </a:r>
            <a:r>
              <a:rPr lang="en-US" dirty="0" err="1" smtClean="0"/>
              <a:t>trīˈəmfənt</a:t>
            </a:r>
            <a:r>
              <a:rPr lang="en-US" dirty="0" smtClean="0"/>
              <a:t>|</a:t>
            </a:r>
          </a:p>
          <a:p>
            <a:r>
              <a:rPr lang="en-US" dirty="0" smtClean="0"/>
              <a:t>adjective</a:t>
            </a:r>
          </a:p>
          <a:p>
            <a:r>
              <a:rPr lang="en-US" dirty="0" smtClean="0"/>
              <a:t>having won a battle or contest; victorious </a:t>
            </a:r>
            <a:r>
              <a:rPr lang="en-US" i="1" dirty="0" smtClean="0"/>
              <a:t>: the triumphant winner rose from his seat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triumphant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to be happy due to winning or exceeding</a:t>
            </a:r>
            <a:endParaRPr lang="en-US" sz="8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reprimand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first she thought Mrs. Whaley’s remark was a </a:t>
            </a:r>
            <a:r>
              <a:rPr lang="en-US" u="sng" dirty="0" smtClean="0"/>
              <a:t>reprimand</a:t>
            </a:r>
            <a:r>
              <a:rPr lang="en-US" dirty="0" smtClean="0"/>
              <a:t>, but then maybe her teacher was just trying to be funny.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page 35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reprimand </a:t>
            </a:r>
          </a:p>
          <a:p>
            <a:r>
              <a:rPr lang="en-US" dirty="0" smtClean="0"/>
              <a:t>|</a:t>
            </a:r>
            <a:r>
              <a:rPr lang="en-US" dirty="0" err="1" smtClean="0"/>
              <a:t>ˈreprəˌmand</a:t>
            </a:r>
            <a:r>
              <a:rPr lang="en-US" dirty="0" smtClean="0"/>
              <a:t>|</a:t>
            </a:r>
          </a:p>
          <a:p>
            <a:r>
              <a:rPr lang="en-US" dirty="0" err="1" smtClean="0"/>
              <a:t>nouna</a:t>
            </a:r>
            <a:endParaRPr lang="en-US" dirty="0" smtClean="0"/>
          </a:p>
          <a:p>
            <a:r>
              <a:rPr lang="en-US" dirty="0" smtClean="0"/>
              <a:t> rebuke, esp. an official one.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reprimand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to scold someone for doing something wrong</a:t>
            </a:r>
            <a:endParaRPr lang="en-US" sz="6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6000" dirty="0" smtClean="0"/>
              <a:t>	Ramona had reached the age of demanding </a:t>
            </a:r>
            <a:r>
              <a:rPr lang="en-US" sz="6000" b="1" u="sng" dirty="0" smtClean="0"/>
              <a:t>accuracy</a:t>
            </a:r>
            <a:r>
              <a:rPr lang="en-US" sz="6000" b="1" dirty="0" smtClean="0"/>
              <a:t> </a:t>
            </a:r>
            <a:r>
              <a:rPr lang="en-US" sz="6000" dirty="0" smtClean="0"/>
              <a:t>from everyone, even herself.</a:t>
            </a:r>
          </a:p>
          <a:p>
            <a:pPr>
              <a:buNone/>
            </a:pPr>
            <a:endParaRPr lang="en-US" sz="6000" dirty="0" smtClean="0"/>
          </a:p>
          <a:p>
            <a:pPr>
              <a:buNone/>
            </a:pPr>
            <a:r>
              <a:rPr lang="en-US" sz="6000" dirty="0" smtClean="0"/>
              <a:t>page 12</a:t>
            </a:r>
            <a:endParaRPr lang="en-US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accuracy |</a:t>
            </a:r>
            <a:r>
              <a:rPr lang="en-US" dirty="0" err="1" smtClean="0"/>
              <a:t>ˈakyərəsē</a:t>
            </a:r>
            <a:r>
              <a:rPr lang="en-US" dirty="0" smtClean="0"/>
              <a:t>|</a:t>
            </a:r>
          </a:p>
          <a:p>
            <a:pPr>
              <a:buNone/>
            </a:pPr>
            <a:r>
              <a:rPr lang="en-US" dirty="0" smtClean="0"/>
              <a:t>noun ( pl. </a:t>
            </a:r>
            <a:r>
              <a:rPr lang="en-US" b="1" dirty="0" smtClean="0"/>
              <a:t>-</a:t>
            </a:r>
            <a:r>
              <a:rPr lang="en-US" b="1" dirty="0" err="1" smtClean="0"/>
              <a:t>cies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the quality or state of being correct or precise </a:t>
            </a:r>
            <a:r>
              <a:rPr lang="en-US" b="1" i="1" dirty="0" smtClean="0"/>
              <a:t>: we have confidence in the accuracy of the statistics.</a:t>
            </a:r>
          </a:p>
          <a:p>
            <a:pPr>
              <a:buNone/>
            </a:pPr>
            <a:r>
              <a:rPr lang="en-US" b="1" i="1" dirty="0" smtClean="0"/>
              <a:t>• the ability to perform a task with precision : she hit the ball with great accuracy.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accuracy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exactness, being precise</a:t>
            </a:r>
            <a:endParaRPr lang="en-US" sz="7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7638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scarce</a:t>
            </a:r>
            <a:endParaRPr lang="en-US" sz="9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 a small present was appreciated, because presents of any kind had been </a:t>
            </a:r>
            <a:r>
              <a:rPr lang="en-US" u="sng" dirty="0" smtClean="0"/>
              <a:t>scarce </a:t>
            </a:r>
            <a:r>
              <a:rPr lang="en-US" dirty="0" smtClean="0"/>
              <a:t>while the family tried to save money so </a:t>
            </a:r>
            <a:r>
              <a:rPr lang="en-US" dirty="0" err="1" smtClean="0"/>
              <a:t>Mr.Quimby</a:t>
            </a:r>
            <a:r>
              <a:rPr lang="en-US" dirty="0" smtClean="0"/>
              <a:t> could return to school.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page 16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scarce |</a:t>
            </a:r>
            <a:r>
              <a:rPr lang="en-US" dirty="0" err="1" smtClean="0"/>
              <a:t>ske(ə)rs</a:t>
            </a:r>
            <a:r>
              <a:rPr lang="en-US" dirty="0" smtClean="0"/>
              <a:t>|</a:t>
            </a:r>
          </a:p>
          <a:p>
            <a:r>
              <a:rPr lang="en-US" dirty="0" smtClean="0"/>
              <a:t>adjective</a:t>
            </a:r>
          </a:p>
          <a:p>
            <a:r>
              <a:rPr lang="en-US" dirty="0" smtClean="0"/>
              <a:t>(esp. of food, money, or some other resource) insufficient for the demand </a:t>
            </a:r>
            <a:r>
              <a:rPr lang="en-US" i="1" dirty="0" smtClean="0"/>
              <a:t>: as raw materials became scarce, synthetics were developed</a:t>
            </a:r>
          </a:p>
          <a:p>
            <a:pPr>
              <a:buNone/>
            </a:pPr>
            <a:r>
              <a:rPr lang="en-US" i="1" dirty="0" smtClean="0"/>
              <a:t>• occurring in small numbers or quantities; rare : the freshwater shrimp becomes scarce in soft water.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scarce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7200" dirty="0" smtClean="0"/>
              <a:t> rare and hard to find</a:t>
            </a:r>
            <a:endParaRPr lang="en-US" sz="7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411</Words>
  <Application>Microsoft Macintosh PowerPoint</Application>
  <PresentationFormat>On-screen Show (4:3)</PresentationFormat>
  <Paragraphs>67</Paragraphs>
  <Slides>25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Chapter 1 Vocab</vt:lpstr>
      <vt:lpstr>accuracy</vt:lpstr>
      <vt:lpstr>Slide 3</vt:lpstr>
      <vt:lpstr>Slide 4</vt:lpstr>
      <vt:lpstr>accuracy</vt:lpstr>
      <vt:lpstr>scarce</vt:lpstr>
      <vt:lpstr>Slide 7</vt:lpstr>
      <vt:lpstr>Slide 8</vt:lpstr>
      <vt:lpstr>scarce</vt:lpstr>
      <vt:lpstr>reassuring</vt:lpstr>
      <vt:lpstr>Slide 11</vt:lpstr>
      <vt:lpstr>Slide 12</vt:lpstr>
      <vt:lpstr>reassuring</vt:lpstr>
      <vt:lpstr>encumbered</vt:lpstr>
      <vt:lpstr>Slide 15</vt:lpstr>
      <vt:lpstr>Slide 16</vt:lpstr>
      <vt:lpstr>encumbered</vt:lpstr>
      <vt:lpstr>triumphant</vt:lpstr>
      <vt:lpstr>Slide 19</vt:lpstr>
      <vt:lpstr>Slide 20</vt:lpstr>
      <vt:lpstr>triumphant</vt:lpstr>
      <vt:lpstr>reprimand</vt:lpstr>
      <vt:lpstr>Slide 23</vt:lpstr>
      <vt:lpstr>Slide 24</vt:lpstr>
      <vt:lpstr>reprimand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Mary Jayne Menezes</dc:creator>
  <cp:lastModifiedBy>Mary Jayne Menezes</cp:lastModifiedBy>
  <cp:revision>5</cp:revision>
  <dcterms:created xsi:type="dcterms:W3CDTF">2015-04-08T14:17:30Z</dcterms:created>
  <dcterms:modified xsi:type="dcterms:W3CDTF">2015-04-08T14:20:57Z</dcterms:modified>
</cp:coreProperties>
</file>